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2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9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4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1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76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3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7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4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8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6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7CD7-D7EF-47D5-B1BE-EC82E60EA079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B01B-C299-4EE7-AC2E-A2D769636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40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Escrick</a:t>
            </a:r>
            <a:r>
              <a:rPr lang="en-GB" dirty="0" smtClean="0"/>
              <a:t> C of E Primary School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Parent Questionnaire Results </a:t>
            </a:r>
          </a:p>
          <a:p>
            <a:endParaRPr lang="en-GB" dirty="0"/>
          </a:p>
          <a:p>
            <a:r>
              <a:rPr lang="en-GB" dirty="0" smtClean="0"/>
              <a:t>October 2018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311275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1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r>
              <a:rPr lang="en-GB" dirty="0" smtClean="0">
                <a:effectLst/>
              </a:rPr>
              <a:t>Personal Development, Behaviour and Welfare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53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4" y="170995"/>
            <a:ext cx="7964012" cy="651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47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10" y="147179"/>
            <a:ext cx="7916380" cy="656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05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46" y="194811"/>
            <a:ext cx="7925907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4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6" y="180521"/>
            <a:ext cx="7897328" cy="649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7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4" y="151942"/>
            <a:ext cx="7964012" cy="65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80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1" y="9047"/>
            <a:ext cx="7973538" cy="683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86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en-GB" dirty="0" smtClean="0"/>
              <a:t>Leadership and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625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8136904" cy="6697525"/>
          </a:xfrm>
        </p:spPr>
      </p:pic>
    </p:spTree>
    <p:extLst>
      <p:ext uri="{BB962C8B-B14F-4D97-AF65-F5344CB8AC3E}">
        <p14:creationId xmlns:p14="http://schemas.microsoft.com/office/powerpoint/2010/main" val="1571768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8" y="166232"/>
            <a:ext cx="8011644" cy="65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2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GB" dirty="0" smtClean="0"/>
              <a:t>The Quality of Teaching and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163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73" y="175758"/>
            <a:ext cx="7906854" cy="650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98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7" y="37626"/>
            <a:ext cx="7983065" cy="678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71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4" y="170995"/>
            <a:ext cx="7964012" cy="651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74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4" y="128126"/>
            <a:ext cx="7964012" cy="660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33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1" y="185284"/>
            <a:ext cx="7973538" cy="648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7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497"/>
            <a:ext cx="8208912" cy="6770136"/>
          </a:xfrm>
        </p:spPr>
      </p:pic>
    </p:spTree>
    <p:extLst>
      <p:ext uri="{BB962C8B-B14F-4D97-AF65-F5344CB8AC3E}">
        <p14:creationId xmlns:p14="http://schemas.microsoft.com/office/powerpoint/2010/main" val="180063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8064896" cy="6608198"/>
          </a:xfrm>
        </p:spPr>
      </p:pic>
    </p:spTree>
    <p:extLst>
      <p:ext uri="{BB962C8B-B14F-4D97-AF65-F5344CB8AC3E}">
        <p14:creationId xmlns:p14="http://schemas.microsoft.com/office/powerpoint/2010/main" val="66994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6" y="32863"/>
            <a:ext cx="7897328" cy="67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1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5" y="151942"/>
            <a:ext cx="8049749" cy="65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2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0" y="194811"/>
            <a:ext cx="7944959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03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25" y="161468"/>
            <a:ext cx="7868749" cy="65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4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5" y="161468"/>
            <a:ext cx="7840170" cy="65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3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</Words>
  <Application>Microsoft Office PowerPoint</Application>
  <PresentationFormat>On-screen Show (4:3)</PresentationFormat>
  <Paragraphs>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Escrick C of E Primary School</vt:lpstr>
      <vt:lpstr>The Quality of Teaching and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Development, Behaviour and Welfare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Leadership and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Escrick C of E Primary School</dc:title>
  <dc:creator>Bracken Holtby</dc:creator>
  <cp:lastModifiedBy>Bracken Holtby</cp:lastModifiedBy>
  <cp:revision>3</cp:revision>
  <dcterms:created xsi:type="dcterms:W3CDTF">2018-11-05T10:39:17Z</dcterms:created>
  <dcterms:modified xsi:type="dcterms:W3CDTF">2018-11-05T11:40:09Z</dcterms:modified>
</cp:coreProperties>
</file>